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ddd6e786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ddd6e786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ddd6e786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ddd6e786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2ddd6e786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2ddd6e786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ddd6e786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ddd6e786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ddd6e786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ddd6e786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ddd6e786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2ddd6e786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ddd6e786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ddd6e786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ddd6e786e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ddd6e786e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2ddd6e786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2ddd6e786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2ddd6e786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2ddd6e786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2ddd6e786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2ddd6e786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ddd6e786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ddd6e786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ddd6e786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ddd6e786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ddd6e786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ddd6e786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ddd6e786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ddd6e786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ddd6e786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2ddd6e786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ddd6e786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ddd6e786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